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16F77-AC2C-4000-9813-82D2E5A37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600333-3CF1-4500-9DFB-0FA1A16DD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4F12CF-231B-4A88-85A5-A1283CF47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DE5B-0245-45C5-8222-A70887F26E0D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E4D8CF-8C3E-4DF5-86B9-416EEC4C6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FCF918-D5B2-478D-8094-E261544E3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806DA-FE76-4690-AA83-1E284E9DEB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0895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CE1BD-9700-48FF-982D-0A07E8257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3A00EE-7C7C-45BE-A099-0E9942491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19B4D2-DCFE-4BF4-9F72-B49DC6DBA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DE5B-0245-45C5-8222-A70887F26E0D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EB0204-D286-4327-8CD7-C49CE8072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A687DB-794A-44EF-B523-208C02DE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806DA-FE76-4690-AA83-1E284E9DEB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382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8CF1DC-5C48-4B9D-9A03-49FCDD2C5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E643BF-04F2-4F57-961D-C9C5BC631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3A56E9-AA82-40BC-A7CD-D77AA69B1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DE5B-0245-45C5-8222-A70887F26E0D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D58D03-9ACC-455D-A002-0377BAC56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F85099-E541-419F-B167-B22A5CBEC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806DA-FE76-4690-AA83-1E284E9DEB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7552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2CBE2E-1144-49C3-8270-481C64E98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FD860F-9724-419A-AD17-736FE29F47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5018ED-F2AD-45E1-AB08-3EBC8184E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CFBBF0-2939-435C-98F9-40A59525F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DE5B-0245-45C5-8222-A70887F26E0D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4550CB-18EB-4B66-95A6-D0C99C691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A07807-BFCA-4638-9A6A-5EB6692CF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806DA-FE76-4690-AA83-1E284E9DEB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0138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9CE595-8291-4175-88ED-424EEDFD9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2588E0-CD13-4C6C-9B65-60CE56FF6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DE9D95-C591-47D3-84FB-50DE87D00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0CFD12-5DBA-4F7E-8274-4B685D13B1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59B43F7-B2B9-43FD-8224-D38D15830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A790F4D-CF33-43C5-AFE8-143DB7962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DE5B-0245-45C5-8222-A70887F26E0D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E2A6614-FADE-4E5A-8B73-674C5CFB8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AB7553-711C-473A-82CC-F1F754C8B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806DA-FE76-4690-AA83-1E284E9DEB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1146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30FEE3-1783-4FFA-BC21-F2ADAB876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3B661C-BCF0-416D-8F43-224D3DC20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DE5B-0245-45C5-8222-A70887F26E0D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A9C0C5B-A6AE-4C8F-B643-20F95962D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4298EE5-B7A0-469A-9BF3-98ED838F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806DA-FE76-4690-AA83-1E284E9DEB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3535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5713C0-95C4-4741-84E8-65076E317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DE5B-0245-45C5-8222-A70887F26E0D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D326DC6-D17C-455D-9957-9FBA49965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392D4D-1BD4-48DE-9375-4775383AA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806DA-FE76-4690-AA83-1E284E9DEB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0380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A11D18-6AA4-4189-A8DC-1E7260F2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CF6D86-EF11-4B75-B827-08F0BE2DE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87ED60-25E7-4B12-B18E-586A2BA46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ABB108-18E9-4333-8FDF-57609FA47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DE5B-0245-45C5-8222-A70887F26E0D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009E25-518D-4FF7-9F79-7D678A56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63674A-9B69-4714-B1F7-F5CF57A8F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806DA-FE76-4690-AA83-1E284E9DEB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42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957126-8BF7-4EB6-AEA8-C73060C85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7D81A26-7FF6-4E73-891B-DF412BB54E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FEF901B-C67C-4A65-A50F-B27DCD03E4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8F6F71-B15A-49AD-ABC7-0F1995EF6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DE5B-0245-45C5-8222-A70887F26E0D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00981E-7A05-45A3-98EF-4CC894E0B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AC07E1-B1A9-4660-93D9-1099BCF5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806DA-FE76-4690-AA83-1E284E9DEB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0499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CE306C-5226-48DB-BA29-14E06C2A4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12DD45-617C-4EC9-AE22-D1C58D14F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C0EC97-4A1A-42C0-96D8-3790525BA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DE5B-0245-45C5-8222-A70887F26E0D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798A62-1B8F-43EB-8401-194103758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B7D367-D7B4-4D8F-A8E3-CB95231A0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806DA-FE76-4690-AA83-1E284E9DEB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43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ACD6BAD-D884-4E1C-99EA-AB3FACD1A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D1E3FA1-3808-4AC0-9DA0-D6FACCE656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F4BDE8-53C7-4C53-92BD-4CA766ED4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DE5B-0245-45C5-8222-A70887F26E0D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278580-9D3F-45DE-B877-9ABFCDA00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89E179-CAE2-47E2-90B8-ED48FF001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806DA-FE76-4690-AA83-1E284E9DEB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919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1DBBB64-3773-449D-8301-AB9EAC97D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9666B0-75D7-457C-BE29-40BDD2263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BD5CB8-6408-4E27-98B1-E2B0C0F22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EDE5B-0245-45C5-8222-A70887F26E0D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96FCE1-1269-4F85-AE9D-671DA6DC1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AE7544-21C2-4A98-A9D7-36EA1614A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806DA-FE76-4690-AA83-1E284E9DEB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7020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3532E2-7C63-40E8-8487-F8F5453ADE67}"/>
              </a:ext>
            </a:extLst>
          </p:cNvPr>
          <p:cNvSpPr txBox="1"/>
          <p:nvPr/>
        </p:nvSpPr>
        <p:spPr>
          <a:xfrm>
            <a:off x="2268670" y="2505670"/>
            <a:ext cx="7654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b="1" dirty="0">
                <a:latin typeface="Century Gothic" panose="020B0502020202020204" pitchFamily="34" charset="0"/>
              </a:rPr>
              <a:t>ORQUESTA SINFONICA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FBCA806-59FB-46BA-8313-6B60E9B369DA}"/>
              </a:ext>
            </a:extLst>
          </p:cNvPr>
          <p:cNvSpPr/>
          <p:nvPr/>
        </p:nvSpPr>
        <p:spPr>
          <a:xfrm>
            <a:off x="139148" y="139148"/>
            <a:ext cx="11913704" cy="65797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0991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1D4C095-919D-4BCC-91DD-8CF6B681C325}"/>
              </a:ext>
            </a:extLst>
          </p:cNvPr>
          <p:cNvSpPr txBox="1"/>
          <p:nvPr/>
        </p:nvSpPr>
        <p:spPr>
          <a:xfrm>
            <a:off x="897065" y="1258956"/>
            <a:ext cx="9912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 orquesta sinfónica es una orquesta que tiene instrumentos sinfónicos, como el viento madera, viento metal, percusión y cuerda. Esta se conforma normalmente de entre 80 a 100 músicos.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EF34033-7738-41DE-9B62-A5B8638D9B64}"/>
              </a:ext>
            </a:extLst>
          </p:cNvPr>
          <p:cNvSpPr txBox="1"/>
          <p:nvPr/>
        </p:nvSpPr>
        <p:spPr>
          <a:xfrm>
            <a:off x="897065" y="463826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i="1" u="sng" dirty="0">
                <a:latin typeface="Century Gothic" panose="020B0502020202020204" pitchFamily="34" charset="0"/>
              </a:rPr>
              <a:t>¿Qué es?</a:t>
            </a:r>
          </a:p>
        </p:txBody>
      </p:sp>
      <p:pic>
        <p:nvPicPr>
          <p:cNvPr id="1026" name="Picture 2" descr="Resultado de imagen para orquesta sinfonica">
            <a:extLst>
              <a:ext uri="{FF2B5EF4-FFF2-40B4-BE49-F238E27FC236}">
                <a16:creationId xmlns:a16="http://schemas.microsoft.com/office/drawing/2014/main" id="{5B13343E-F0E3-4DE3-9F32-D08E302E6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23" y="2513188"/>
            <a:ext cx="6210354" cy="335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6FCBC0C-F183-49BE-AF5B-D3CCB2C9AE31}"/>
              </a:ext>
            </a:extLst>
          </p:cNvPr>
          <p:cNvSpPr/>
          <p:nvPr/>
        </p:nvSpPr>
        <p:spPr>
          <a:xfrm>
            <a:off x="139148" y="139148"/>
            <a:ext cx="11913704" cy="65797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200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E03B2F6-9F68-439C-997B-1FA900FB931A}"/>
              </a:ext>
            </a:extLst>
          </p:cNvPr>
          <p:cNvSpPr/>
          <p:nvPr/>
        </p:nvSpPr>
        <p:spPr>
          <a:xfrm>
            <a:off x="139148" y="139148"/>
            <a:ext cx="11913704" cy="65797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FA9E62C-5126-45F1-877D-D9608228125E}"/>
              </a:ext>
            </a:extLst>
          </p:cNvPr>
          <p:cNvSpPr txBox="1"/>
          <p:nvPr/>
        </p:nvSpPr>
        <p:spPr>
          <a:xfrm>
            <a:off x="897065" y="463826"/>
            <a:ext cx="3116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i="1" u="sng" dirty="0">
                <a:latin typeface="Century Gothic" panose="020B0502020202020204" pitchFamily="34" charset="0"/>
              </a:rPr>
              <a:t>Organización instrumental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2629A9E-82EC-4AE8-8E42-5A1A4185B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49" y="833158"/>
            <a:ext cx="7235964" cy="542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81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0D74E43-5E71-41AE-8C20-340265D721C0}"/>
              </a:ext>
            </a:extLst>
          </p:cNvPr>
          <p:cNvSpPr/>
          <p:nvPr/>
        </p:nvSpPr>
        <p:spPr>
          <a:xfrm>
            <a:off x="139148" y="139148"/>
            <a:ext cx="11913704" cy="65797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625A35E-A9C8-413B-8D8C-877B76093F32}"/>
              </a:ext>
            </a:extLst>
          </p:cNvPr>
          <p:cNvSpPr txBox="1"/>
          <p:nvPr/>
        </p:nvSpPr>
        <p:spPr>
          <a:xfrm>
            <a:off x="897065" y="463826"/>
            <a:ext cx="2470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i="1" u="sng" dirty="0">
                <a:latin typeface="Century Gothic" panose="020B0502020202020204" pitchFamily="34" charset="0"/>
              </a:rPr>
              <a:t>Director de orquesta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56A4C23-F456-4ABA-BBAB-1360CC97085C}"/>
              </a:ext>
            </a:extLst>
          </p:cNvPr>
          <p:cNvSpPr txBox="1"/>
          <p:nvPr/>
        </p:nvSpPr>
        <p:spPr>
          <a:xfrm>
            <a:off x="897065" y="1409089"/>
            <a:ext cx="10274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El director tiene como función de dirigir la formación musical, controla los tiempos de la pieza como entradas y salidas de cada grupo de instrumentos, interpreta la partitura.</a:t>
            </a:r>
          </a:p>
        </p:txBody>
      </p:sp>
      <p:pic>
        <p:nvPicPr>
          <p:cNvPr id="3074" name="Picture 2" descr="Resultado de imagen para director de orquesta">
            <a:extLst>
              <a:ext uri="{FF2B5EF4-FFF2-40B4-BE49-F238E27FC236}">
                <a16:creationId xmlns:a16="http://schemas.microsoft.com/office/drawing/2014/main" id="{E630075C-E9E6-4A36-AA26-C63D19B96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420" y="2415791"/>
            <a:ext cx="6417159" cy="370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7839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76</Words>
  <Application>Microsoft Office PowerPoint</Application>
  <PresentationFormat>Panorámica</PresentationFormat>
  <Paragraphs>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dell</cp:lastModifiedBy>
  <cp:revision>5</cp:revision>
  <dcterms:created xsi:type="dcterms:W3CDTF">2020-02-25T23:14:52Z</dcterms:created>
  <dcterms:modified xsi:type="dcterms:W3CDTF">2020-02-26T00:07:42Z</dcterms:modified>
</cp:coreProperties>
</file>