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60" r:id="rId3"/>
    <p:sldId id="261" r:id="rId4"/>
    <p:sldId id="258" r:id="rId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FFD1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FB125-585B-454E-A212-991D9BB9476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E1394A1-866A-45D7-9153-F658209384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3F5E7B9-7E5B-43F3-9FB3-A739741AA209}"/>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1ED2928F-4E5A-45B5-A764-8AF63D7FD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A65C30-9ED6-46E0-AE9B-FCFD6CDC4722}"/>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3063111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11B29-B010-4F52-913D-217A4465C4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4E96F43-DEE1-484F-8E5B-E9A4F6A6198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B03351-2A6A-4F9B-8C57-9D8E4BB036BF}"/>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7D0CFBFF-264C-45B0-9D09-CD2E3052F5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8DB1EB3-58A8-401C-AEAA-AA118491A9E0}"/>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218739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49614-C4AC-4D7A-940E-141CC410332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6B1C293-D7E4-4292-B6D7-4A7945464C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22A6F88-DC9C-456D-8BB5-A8C8AD0D0728}"/>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5DFA1AEC-B290-455D-846D-D76F704311C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69AAE4-59ED-4662-8C40-B96DE10F96CC}"/>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19455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A64BD-E3F5-4CBE-AB7A-0874A67A811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160331E-4A34-43E1-BC8A-3E1F22F8A44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BD24645-2B4F-4129-B561-315F1353203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29769D4-8889-457D-AE56-F403D134FF5E}"/>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6" name="Marcador de pie de página 5">
            <a:extLst>
              <a:ext uri="{FF2B5EF4-FFF2-40B4-BE49-F238E27FC236}">
                <a16:creationId xmlns:a16="http://schemas.microsoft.com/office/drawing/2014/main" id="{A8A0F603-B973-4E4C-B6B2-DC6B42DABFA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991535D-A819-4A0C-A509-064A72049312}"/>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2267425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08AB13-E359-4DC1-8D9D-300F8B39FC3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F8B501-1E99-450B-99CE-0DF2BBAB63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F902EEA-3563-4C11-A70A-D1FEF20C9D4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4938410-4195-4E61-AD5A-403D8E697C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200E613-8F0C-4898-AD0E-C715A442384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DFE9ADB-BC6A-45E3-ADB7-6B726A042268}"/>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8" name="Marcador de pie de página 7">
            <a:extLst>
              <a:ext uri="{FF2B5EF4-FFF2-40B4-BE49-F238E27FC236}">
                <a16:creationId xmlns:a16="http://schemas.microsoft.com/office/drawing/2014/main" id="{E3F25CA8-9E4D-450F-83BB-50ACE591C3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8CEA483-DA9C-499B-88CC-40BC9F6DF7D7}"/>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387668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6CC8B1-B0BC-436A-B5C8-2286A421806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87452E6-C5FB-48D0-8AA1-EAD4EA601964}"/>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4" name="Marcador de pie de página 3">
            <a:extLst>
              <a:ext uri="{FF2B5EF4-FFF2-40B4-BE49-F238E27FC236}">
                <a16:creationId xmlns:a16="http://schemas.microsoft.com/office/drawing/2014/main" id="{3AE15453-E0EF-4758-B216-F71FDCC98BD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D39DDC8-2370-48DD-B265-652FE253C227}"/>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2645041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26CE752-4201-48D2-ABF7-37D3767437E3}"/>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3" name="Marcador de pie de página 2">
            <a:extLst>
              <a:ext uri="{FF2B5EF4-FFF2-40B4-BE49-F238E27FC236}">
                <a16:creationId xmlns:a16="http://schemas.microsoft.com/office/drawing/2014/main" id="{2C01931F-E306-47EB-9EE3-0283C5F9003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AC29857-EDF3-4FF7-B142-A0923E37C5F1}"/>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2531976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49E7FB-FEDE-4AE1-8E2A-0065BF16DA1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0F873DA-BBB4-43C6-943F-3A578162C8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64E3AC0-3595-42F0-BD10-56782935A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45A0971-BAF4-48AD-84F0-C1124C48BAD5}"/>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6" name="Marcador de pie de página 5">
            <a:extLst>
              <a:ext uri="{FF2B5EF4-FFF2-40B4-BE49-F238E27FC236}">
                <a16:creationId xmlns:a16="http://schemas.microsoft.com/office/drawing/2014/main" id="{E90C903D-A57B-4529-B956-5074E02EC50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857717F-029B-4A35-9C89-F2D34036244D}"/>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316739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92D3-1B2C-43E8-A188-5512B133BF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D42D0D1-D894-4FD5-BA9F-F1094AFC1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CE73A9-CBBA-4EAD-961F-E3A61C9968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FAA67B2-933D-459D-949E-4BF9120A9832}"/>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6" name="Marcador de pie de página 5">
            <a:extLst>
              <a:ext uri="{FF2B5EF4-FFF2-40B4-BE49-F238E27FC236}">
                <a16:creationId xmlns:a16="http://schemas.microsoft.com/office/drawing/2014/main" id="{D50745F7-1173-4ADF-B54A-BC066222AC3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18F55E5-C6D7-4147-9363-ACE60110F8B1}"/>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1033519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277DC0-B369-4DA1-85A4-83AF0DB0DA5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B380222-E92C-4B3D-BC0C-CE2B2E4BED8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AA3D790-0EBD-45D0-A966-7E07C2472DC4}"/>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C06A4F84-26C0-4537-8C41-2734DC993A5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EC4D9F2-4BCE-4D83-9835-76726C879C37}"/>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835800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60A488D-9A28-4BAA-BE43-64A43AAFC13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3DD0BDB-3C5C-4ACB-97A2-41A6BC31B1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D6FA1F7-7FE6-4CE0-BBEE-3CA105682F5E}"/>
              </a:ext>
            </a:extLst>
          </p:cNvPr>
          <p:cNvSpPr>
            <a:spLocks noGrp="1"/>
          </p:cNvSpPr>
          <p:nvPr>
            <p:ph type="dt" sz="half" idx="10"/>
          </p:nvPr>
        </p:nvSpPr>
        <p:spPr/>
        <p:txBody>
          <a:body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BB9B0912-1C42-4148-85A2-B2EEEC80A1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EF22AC1-6591-42AF-AADA-01594CB2A0DE}"/>
              </a:ext>
            </a:extLst>
          </p:cNvPr>
          <p:cNvSpPr>
            <a:spLocks noGrp="1"/>
          </p:cNvSpPr>
          <p:nvPr>
            <p:ph type="sldNum" sz="quarter" idx="12"/>
          </p:nvPr>
        </p:nvSpPr>
        <p:spPr/>
        <p:txBody>
          <a:bodyPr/>
          <a:lstStyle/>
          <a:p>
            <a:fld id="{DB1D7595-19B4-4047-AB21-17456E28D59F}" type="slidenum">
              <a:rPr lang="es-ES" smtClean="0"/>
              <a:t>‹Nº›</a:t>
            </a:fld>
            <a:endParaRPr lang="es-ES"/>
          </a:p>
        </p:txBody>
      </p:sp>
    </p:spTree>
    <p:extLst>
      <p:ext uri="{BB962C8B-B14F-4D97-AF65-F5344CB8AC3E}">
        <p14:creationId xmlns:p14="http://schemas.microsoft.com/office/powerpoint/2010/main" val="725082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4DF74F9-D290-41B7-8D08-E6B524F2C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CB8BB73-B25B-43D8-BBBA-9AB7841CF7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63796C7-2C22-4B06-ADB1-132F491530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6A46C3-D820-4C9F-AEAA-81C1A0162C59}" type="datetimeFigureOut">
              <a:rPr lang="es-ES" smtClean="0"/>
              <a:t>17/01/2020</a:t>
            </a:fld>
            <a:endParaRPr lang="es-ES"/>
          </a:p>
        </p:txBody>
      </p:sp>
      <p:sp>
        <p:nvSpPr>
          <p:cNvPr id="5" name="Marcador de pie de página 4">
            <a:extLst>
              <a:ext uri="{FF2B5EF4-FFF2-40B4-BE49-F238E27FC236}">
                <a16:creationId xmlns:a16="http://schemas.microsoft.com/office/drawing/2014/main" id="{770C4D18-4389-4618-B3C8-B6E478925A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0703ADA1-9C94-4FF7-84B0-E1406241BE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D7595-19B4-4047-AB21-17456E28D59F}" type="slidenum">
              <a:rPr lang="es-ES" smtClean="0"/>
              <a:t>‹Nº›</a:t>
            </a:fld>
            <a:endParaRPr lang="es-ES"/>
          </a:p>
        </p:txBody>
      </p:sp>
    </p:spTree>
    <p:extLst>
      <p:ext uri="{BB962C8B-B14F-4D97-AF65-F5344CB8AC3E}">
        <p14:creationId xmlns:p14="http://schemas.microsoft.com/office/powerpoint/2010/main" val="11884374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341F95-D7DE-4C65-A77A-C64DC06548E7}"/>
              </a:ext>
            </a:extLst>
          </p:cNvPr>
          <p:cNvSpPr>
            <a:spLocks noGrp="1"/>
          </p:cNvSpPr>
          <p:nvPr>
            <p:ph type="ctrTitle"/>
          </p:nvPr>
        </p:nvSpPr>
        <p:spPr>
          <a:xfrm>
            <a:off x="1524000" y="1372704"/>
            <a:ext cx="9144000" cy="3852000"/>
          </a:xfrm>
        </p:spPr>
        <p:txBody>
          <a:bodyPr>
            <a:normAutofit/>
          </a:bodyPr>
          <a:lstStyle/>
          <a:p>
            <a:r>
              <a:rPr lang="es-ES" b="1" dirty="0">
                <a:ln w="6600">
                  <a:solidFill>
                    <a:schemeClr val="accent2"/>
                  </a:solidFill>
                  <a:prstDash val="solid"/>
                </a:ln>
                <a:solidFill>
                  <a:srgbClr val="FFFFFF"/>
                </a:solidFill>
                <a:effectLst>
                  <a:outerShdw blurRad="50800" dist="38100" dir="2700000" algn="tl" rotWithShape="0">
                    <a:prstClr val="black">
                      <a:alpha val="40000"/>
                    </a:prstClr>
                  </a:outerShdw>
                </a:effectLst>
                <a:latin typeface="Aharoni" panose="02010803020104030203" pitchFamily="2" charset="-79"/>
                <a:cs typeface="Aharoni" panose="02010803020104030203" pitchFamily="2" charset="-79"/>
              </a:rPr>
              <a:t>Tema 1. ¿Qué pasa en mi cuerpo y mente cuando escucho música?</a:t>
            </a:r>
            <a:br>
              <a:rPr lang="es-ES" b="1" dirty="0"/>
            </a:br>
            <a:endParaRPr lang="es-ES" dirty="0"/>
          </a:p>
        </p:txBody>
      </p:sp>
      <p:sp>
        <p:nvSpPr>
          <p:cNvPr id="4" name="Rectángulo 3">
            <a:extLst>
              <a:ext uri="{FF2B5EF4-FFF2-40B4-BE49-F238E27FC236}">
                <a16:creationId xmlns:a16="http://schemas.microsoft.com/office/drawing/2014/main" id="{6F0E5C08-7E36-4D83-87CE-D485D585D070}"/>
              </a:ext>
            </a:extLst>
          </p:cNvPr>
          <p:cNvSpPr/>
          <p:nvPr/>
        </p:nvSpPr>
        <p:spPr>
          <a:xfrm>
            <a:off x="119270" y="106017"/>
            <a:ext cx="11913704" cy="6612835"/>
          </a:xfrm>
          <a:prstGeom prst="rect">
            <a:avLst/>
          </a:prstGeom>
          <a:noFill/>
          <a:ln w="57150">
            <a:solidFill>
              <a:srgbClr val="FFD1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5DC3392D-1292-4F38-93C2-93D0B681459B}"/>
              </a:ext>
            </a:extLst>
          </p:cNvPr>
          <p:cNvSpPr/>
          <p:nvPr/>
        </p:nvSpPr>
        <p:spPr>
          <a:xfrm>
            <a:off x="271670" y="258418"/>
            <a:ext cx="11648660" cy="6341166"/>
          </a:xfrm>
          <a:prstGeom prst="rect">
            <a:avLst/>
          </a:prstGeom>
          <a:noFill/>
          <a:ln w="57150">
            <a:solidFill>
              <a:srgbClr val="FFD1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4834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621340-D55B-4822-A8EF-62C520BB5411}"/>
              </a:ext>
            </a:extLst>
          </p:cNvPr>
          <p:cNvSpPr>
            <a:spLocks noGrp="1"/>
          </p:cNvSpPr>
          <p:nvPr>
            <p:ph type="title"/>
          </p:nvPr>
        </p:nvSpPr>
        <p:spPr>
          <a:xfrm>
            <a:off x="839788" y="706070"/>
            <a:ext cx="3932237" cy="1069975"/>
          </a:xfrm>
        </p:spPr>
        <p:txBody>
          <a:bodyPr/>
          <a:lstStyle/>
          <a:p>
            <a:r>
              <a:rPr lang="es-ES"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La música en el mundo </a:t>
            </a:r>
            <a:endParaRPr lang="es-ES" dirty="0"/>
          </a:p>
        </p:txBody>
      </p:sp>
      <p:sp>
        <p:nvSpPr>
          <p:cNvPr id="4" name="Marcador de texto 3">
            <a:extLst>
              <a:ext uri="{FF2B5EF4-FFF2-40B4-BE49-F238E27FC236}">
                <a16:creationId xmlns:a16="http://schemas.microsoft.com/office/drawing/2014/main" id="{16116B42-9188-4108-BE2B-936CFE387DF6}"/>
              </a:ext>
            </a:extLst>
          </p:cNvPr>
          <p:cNvSpPr>
            <a:spLocks noGrp="1"/>
          </p:cNvSpPr>
          <p:nvPr>
            <p:ph type="body" sz="half" idx="2"/>
          </p:nvPr>
        </p:nvSpPr>
        <p:spPr>
          <a:xfrm>
            <a:off x="839788" y="2057400"/>
            <a:ext cx="3788483" cy="3811588"/>
          </a:xfrm>
        </p:spPr>
        <p:txBody>
          <a:bodyPr>
            <a:normAutofit/>
          </a:bodyPr>
          <a:lstStyle/>
          <a:p>
            <a:pPr algn="just"/>
            <a:r>
              <a:rPr lang="es-ES" dirty="0">
                <a:latin typeface="Arial Black" panose="020B0A04020102020204" pitchFamily="34" charset="0"/>
              </a:rPr>
              <a:t>La música es sumamente necesaria en la humanidad, el ser humano es un ser musical que ha cultivado la música como uno de los recursos más importantes para mejorar su vida de manera individual y colectiva. Para los antiguos griegos la música era sumamente importante ya que estaba presente en casi todos los aspectos de su vida, desde la música para las reuniones, funerales y fiestas religiosas, deportes, historia, entre otros. </a:t>
            </a:r>
          </a:p>
        </p:txBody>
      </p:sp>
      <p:pic>
        <p:nvPicPr>
          <p:cNvPr id="10" name="Marcador de posición de imagen 9">
            <a:extLst>
              <a:ext uri="{FF2B5EF4-FFF2-40B4-BE49-F238E27FC236}">
                <a16:creationId xmlns:a16="http://schemas.microsoft.com/office/drawing/2014/main" id="{720B8C42-CAD3-4674-B55A-08868A29DF2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637" r="7637"/>
          <a:stretch>
            <a:fillRect/>
          </a:stretch>
        </p:blipFill>
        <p:spPr>
          <a:xfrm>
            <a:off x="5556738" y="987425"/>
            <a:ext cx="5798649" cy="4578665"/>
          </a:xfrm>
        </p:spPr>
      </p:pic>
    </p:spTree>
    <p:extLst>
      <p:ext uri="{BB962C8B-B14F-4D97-AF65-F5344CB8AC3E}">
        <p14:creationId xmlns:p14="http://schemas.microsoft.com/office/powerpoint/2010/main" val="4243279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621340-D55B-4822-A8EF-62C520BB5411}"/>
              </a:ext>
            </a:extLst>
          </p:cNvPr>
          <p:cNvSpPr>
            <a:spLocks noGrp="1"/>
          </p:cNvSpPr>
          <p:nvPr>
            <p:ph type="title"/>
          </p:nvPr>
        </p:nvSpPr>
        <p:spPr>
          <a:xfrm>
            <a:off x="839788" y="706070"/>
            <a:ext cx="3932237" cy="1069975"/>
          </a:xfrm>
        </p:spPr>
        <p:txBody>
          <a:bodyPr>
            <a:normAutofit fontScale="90000"/>
          </a:bodyPr>
          <a:lstStyle/>
          <a:p>
            <a:r>
              <a:rPr lang="es-ES"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¿Qué efectos tiene la música en el cerebro?</a:t>
            </a:r>
            <a:endParaRPr lang="es-ES" dirty="0"/>
          </a:p>
        </p:txBody>
      </p:sp>
      <p:sp>
        <p:nvSpPr>
          <p:cNvPr id="4" name="Marcador de texto 3">
            <a:extLst>
              <a:ext uri="{FF2B5EF4-FFF2-40B4-BE49-F238E27FC236}">
                <a16:creationId xmlns:a16="http://schemas.microsoft.com/office/drawing/2014/main" id="{16116B42-9188-4108-BE2B-936CFE387DF6}"/>
              </a:ext>
            </a:extLst>
          </p:cNvPr>
          <p:cNvSpPr>
            <a:spLocks noGrp="1"/>
          </p:cNvSpPr>
          <p:nvPr>
            <p:ph type="body" sz="half" idx="2"/>
          </p:nvPr>
        </p:nvSpPr>
        <p:spPr>
          <a:xfrm>
            <a:off x="839788" y="2057400"/>
            <a:ext cx="3932237" cy="3803650"/>
          </a:xfrm>
        </p:spPr>
        <p:txBody>
          <a:bodyPr>
            <a:normAutofit fontScale="92500" lnSpcReduction="10000"/>
          </a:bodyPr>
          <a:lstStyle/>
          <a:p>
            <a:pPr algn="just"/>
            <a:r>
              <a:rPr lang="es-ES" dirty="0">
                <a:latin typeface="Arial Black" panose="020B0A04020102020204" pitchFamily="34" charset="0"/>
              </a:rPr>
              <a:t>La experiencia del placer se puede medir mediante la cantidad de dopamina que produce tu cerebro cuando se involucra en algo placentero. </a:t>
            </a:r>
            <a:r>
              <a:rPr lang="es-ES" dirty="0" err="1">
                <a:latin typeface="Arial Black" panose="020B0A04020102020204" pitchFamily="34" charset="0"/>
              </a:rPr>
              <a:t>Salimpoor</a:t>
            </a:r>
            <a:r>
              <a:rPr lang="es-ES" dirty="0">
                <a:latin typeface="Arial Black" panose="020B0A04020102020204" pitchFamily="34" charset="0"/>
              </a:rPr>
              <a:t> ha demostrado que la música es la única actividad abstracta (en donde no hay un estímulo físico) que estimula la producción de dopamina, por eso escuchar música es tan gratificante cómo comer tu platillo favorito, recibir dinero o estar enamorado El lenguaje musical es muy flexible y afecta a cada persona de manera diferente. La música activa el cerebelo que se encarga de la coordinación y la sintonización fina de los movimientos del cuerpo.  </a:t>
            </a:r>
          </a:p>
        </p:txBody>
      </p:sp>
      <p:pic>
        <p:nvPicPr>
          <p:cNvPr id="7" name="Marcador de posición de imagen 6">
            <a:extLst>
              <a:ext uri="{FF2B5EF4-FFF2-40B4-BE49-F238E27FC236}">
                <a16:creationId xmlns:a16="http://schemas.microsoft.com/office/drawing/2014/main" id="{0E578600-1ED7-443D-91A3-512705B1AAA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a:xfrm>
            <a:off x="5329238" y="982466"/>
            <a:ext cx="5829092" cy="4689464"/>
          </a:xfrm>
        </p:spPr>
      </p:pic>
    </p:spTree>
    <p:extLst>
      <p:ext uri="{BB962C8B-B14F-4D97-AF65-F5344CB8AC3E}">
        <p14:creationId xmlns:p14="http://schemas.microsoft.com/office/powerpoint/2010/main" val="2811301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02D21-5076-48D1-8549-D510B26D0170}"/>
              </a:ext>
            </a:extLst>
          </p:cNvPr>
          <p:cNvSpPr>
            <a:spLocks noGrp="1"/>
          </p:cNvSpPr>
          <p:nvPr>
            <p:ph type="title"/>
          </p:nvPr>
        </p:nvSpPr>
        <p:spPr>
          <a:xfrm>
            <a:off x="839788" y="762137"/>
            <a:ext cx="3932237" cy="1069975"/>
          </a:xfrm>
          <a:ln>
            <a:noFill/>
          </a:ln>
        </p:spPr>
        <p:txBody>
          <a:bodyPr>
            <a:normAutofit/>
          </a:bodyPr>
          <a:lstStyle/>
          <a:p>
            <a:r>
              <a:rPr lang="es-ES"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Beneficios de la música </a:t>
            </a:r>
          </a:p>
        </p:txBody>
      </p:sp>
      <p:sp>
        <p:nvSpPr>
          <p:cNvPr id="4" name="Marcador de texto 3">
            <a:extLst>
              <a:ext uri="{FF2B5EF4-FFF2-40B4-BE49-F238E27FC236}">
                <a16:creationId xmlns:a16="http://schemas.microsoft.com/office/drawing/2014/main" id="{8F08E030-650F-4389-947D-BF74DC323CFD}"/>
              </a:ext>
            </a:extLst>
          </p:cNvPr>
          <p:cNvSpPr>
            <a:spLocks noGrp="1"/>
          </p:cNvSpPr>
          <p:nvPr>
            <p:ph type="body" sz="half" idx="2"/>
          </p:nvPr>
        </p:nvSpPr>
        <p:spPr/>
        <p:txBody>
          <a:bodyPr/>
          <a:lstStyle/>
          <a:p>
            <a:pPr marL="285750" indent="-285750">
              <a:buFont typeface="Courier New" panose="02070309020205020404" pitchFamily="49" charset="0"/>
              <a:buChar char="o"/>
            </a:pPr>
            <a:r>
              <a:rPr lang="es-ES" dirty="0">
                <a:latin typeface="Arial Black" panose="020B0A04020102020204" pitchFamily="34" charset="0"/>
              </a:rPr>
              <a:t>Te relaja</a:t>
            </a:r>
          </a:p>
          <a:p>
            <a:pPr marL="285750" indent="-285750">
              <a:buFont typeface="Courier New" panose="02070309020205020404" pitchFamily="49" charset="0"/>
              <a:buChar char="o"/>
            </a:pPr>
            <a:r>
              <a:rPr lang="es-ES" dirty="0">
                <a:latin typeface="Arial Black" panose="020B0A04020102020204" pitchFamily="34" charset="0"/>
              </a:rPr>
              <a:t>Activa</a:t>
            </a:r>
          </a:p>
          <a:p>
            <a:pPr marL="285750" indent="-285750">
              <a:buFont typeface="Courier New" panose="02070309020205020404" pitchFamily="49" charset="0"/>
              <a:buChar char="o"/>
            </a:pPr>
            <a:r>
              <a:rPr lang="es-ES" dirty="0">
                <a:latin typeface="Arial Black" panose="020B0A04020102020204" pitchFamily="34" charset="0"/>
              </a:rPr>
              <a:t>Endorfinas</a:t>
            </a:r>
          </a:p>
          <a:p>
            <a:pPr marL="285750" indent="-285750">
              <a:buFont typeface="Courier New" panose="02070309020205020404" pitchFamily="49" charset="0"/>
              <a:buChar char="o"/>
            </a:pPr>
            <a:r>
              <a:rPr lang="es-ES" dirty="0">
                <a:latin typeface="Arial Black" panose="020B0A04020102020204" pitchFamily="34" charset="0"/>
              </a:rPr>
              <a:t>Desahoga</a:t>
            </a:r>
          </a:p>
          <a:p>
            <a:pPr marL="285750" indent="-285750">
              <a:buFont typeface="Courier New" panose="02070309020205020404" pitchFamily="49" charset="0"/>
              <a:buChar char="o"/>
            </a:pPr>
            <a:r>
              <a:rPr lang="es-ES" dirty="0">
                <a:latin typeface="Arial Black" panose="020B0A04020102020204" pitchFamily="34" charset="0"/>
              </a:rPr>
              <a:t>Ayuda a expresar</a:t>
            </a:r>
          </a:p>
          <a:p>
            <a:pPr marL="285750" indent="-285750">
              <a:buFont typeface="Courier New" panose="02070309020205020404" pitchFamily="49" charset="0"/>
              <a:buChar char="o"/>
            </a:pPr>
            <a:r>
              <a:rPr lang="es-ES" dirty="0">
                <a:latin typeface="Arial Black" panose="020B0A04020102020204" pitchFamily="34" charset="0"/>
              </a:rPr>
              <a:t>Relacionarte</a:t>
            </a:r>
          </a:p>
          <a:p>
            <a:pPr marL="285750" indent="-285750">
              <a:buFont typeface="Courier New" panose="02070309020205020404" pitchFamily="49" charset="0"/>
              <a:buChar char="o"/>
            </a:pPr>
            <a:r>
              <a:rPr lang="es-ES" dirty="0">
                <a:latin typeface="Arial Black" panose="020B0A04020102020204" pitchFamily="34" charset="0"/>
              </a:rPr>
              <a:t>Desarrolla habilidades</a:t>
            </a:r>
          </a:p>
          <a:p>
            <a:pPr marL="285750" indent="-285750">
              <a:buFont typeface="Courier New" panose="02070309020205020404" pitchFamily="49" charset="0"/>
              <a:buChar char="o"/>
            </a:pPr>
            <a:r>
              <a:rPr lang="es-ES" dirty="0">
                <a:latin typeface="Arial Black" panose="020B0A04020102020204" pitchFamily="34" charset="0"/>
              </a:rPr>
              <a:t>Comunicación</a:t>
            </a:r>
          </a:p>
          <a:p>
            <a:pPr marL="285750" indent="-285750">
              <a:buFont typeface="Courier New" panose="02070309020205020404" pitchFamily="49" charset="0"/>
              <a:buChar char="o"/>
            </a:pPr>
            <a:r>
              <a:rPr lang="es-ES" dirty="0">
                <a:latin typeface="Arial Black" panose="020B0A04020102020204" pitchFamily="34" charset="0"/>
              </a:rPr>
              <a:t>Habilidades matemáticas</a:t>
            </a:r>
          </a:p>
          <a:p>
            <a:pPr marL="285750" indent="-285750">
              <a:buFont typeface="Courier New" panose="02070309020205020404" pitchFamily="49" charset="0"/>
              <a:buChar char="o"/>
            </a:pPr>
            <a:r>
              <a:rPr lang="es-ES" dirty="0">
                <a:latin typeface="Arial Black" panose="020B0A04020102020204" pitchFamily="34" charset="0"/>
              </a:rPr>
              <a:t>Felicidad</a:t>
            </a:r>
          </a:p>
          <a:p>
            <a:pPr marL="285750" indent="-285750">
              <a:buFont typeface="Courier New" panose="02070309020205020404" pitchFamily="49" charset="0"/>
              <a:buChar char="o"/>
            </a:pPr>
            <a:r>
              <a:rPr lang="es-ES" dirty="0">
                <a:latin typeface="Arial Black" panose="020B0A04020102020204" pitchFamily="34" charset="0"/>
              </a:rPr>
              <a:t>Terapia</a:t>
            </a:r>
          </a:p>
        </p:txBody>
      </p:sp>
      <p:pic>
        <p:nvPicPr>
          <p:cNvPr id="10" name="Marcador de posición de imagen 9">
            <a:extLst>
              <a:ext uri="{FF2B5EF4-FFF2-40B4-BE49-F238E27FC236}">
                <a16:creationId xmlns:a16="http://schemas.microsoft.com/office/drawing/2014/main" id="{7E2BB4CB-695A-4030-88B7-249C90F5C3A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459" r="2459"/>
          <a:stretch>
            <a:fillRect/>
          </a:stretch>
        </p:blipFill>
        <p:spPr/>
      </p:pic>
    </p:spTree>
    <p:extLst>
      <p:ext uri="{BB962C8B-B14F-4D97-AF65-F5344CB8AC3E}">
        <p14:creationId xmlns:p14="http://schemas.microsoft.com/office/powerpoint/2010/main" val="27362347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TotalTime>
  <Words>234</Words>
  <Application>Microsoft Office PowerPoint</Application>
  <PresentationFormat>Panorámica</PresentationFormat>
  <Paragraphs>17</Paragraphs>
  <Slides>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vt:i4>
      </vt:variant>
    </vt:vector>
  </HeadingPairs>
  <TitlesOfParts>
    <vt:vector size="11" baseType="lpstr">
      <vt:lpstr>Aharoni</vt:lpstr>
      <vt:lpstr>Arial</vt:lpstr>
      <vt:lpstr>Arial Black</vt:lpstr>
      <vt:lpstr>Calibri</vt:lpstr>
      <vt:lpstr>Calibri Light</vt:lpstr>
      <vt:lpstr>Courier New</vt:lpstr>
      <vt:lpstr>Tema de Office</vt:lpstr>
      <vt:lpstr>Tema 1. ¿Qué pasa en mi cuerpo y mente cuando escucho música? </vt:lpstr>
      <vt:lpstr>La música en el mundo </vt:lpstr>
      <vt:lpstr>¿Qué efectos tiene la música en el cerebro?</vt:lpstr>
      <vt:lpstr>Beneficios de la música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¿Qué pasa en mi cuerpo y mente cuando escucho música?</dc:title>
  <dc:creator>dell</dc:creator>
  <cp:lastModifiedBy>dell</cp:lastModifiedBy>
  <cp:revision>6</cp:revision>
  <dcterms:created xsi:type="dcterms:W3CDTF">2020-01-17T15:39:13Z</dcterms:created>
  <dcterms:modified xsi:type="dcterms:W3CDTF">2020-01-17T16:31:23Z</dcterms:modified>
</cp:coreProperties>
</file>